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8"/>
    <p:restoredTop sz="50000"/>
  </p:normalViewPr>
  <p:slideViewPr>
    <p:cSldViewPr snapToGrid="0" snapToObjects="1">
      <p:cViewPr>
        <p:scale>
          <a:sx n="75" d="100"/>
          <a:sy n="75" d="100"/>
        </p:scale>
        <p:origin x="-71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FF08-0932-404A-B93E-E0EBA316E0C4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509C-4C75-1141-8D34-105D6BDF3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15: 1-8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20" y="381803"/>
            <a:ext cx="5297905" cy="6187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 am the true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vine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 my Father is the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vine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-grower.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He removes every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branch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me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that bears no </a:t>
            </a:r>
            <a:r>
              <a:rPr lang="en-US" sz="18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fruit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Every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branch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that bears </a:t>
            </a:r>
            <a:r>
              <a:rPr lang="en-US" sz="18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fruit </a:t>
            </a:r>
            <a:endParaRPr lang="en-US" sz="1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he prunes to make it bear more </a:t>
            </a:r>
            <a:r>
              <a:rPr lang="en-US" sz="18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fruit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You have already been pruned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by the word that I have spoken to you.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me as I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you.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Just as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branch 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cannot bear </a:t>
            </a:r>
            <a:r>
              <a:rPr lang="en-US" sz="18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fruit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by itself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unless it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remains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the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vine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neither can you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unless 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me.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 am the </a:t>
            </a:r>
            <a:r>
              <a:rPr lang="en-US" sz="18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vine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you are the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branches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60937" y="381803"/>
            <a:ext cx="4950326" cy="589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Those who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 me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and I in them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bear much </a:t>
            </a:r>
            <a:r>
              <a:rPr lang="en-US" sz="1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fruit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because apart from me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you can do nothing.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Whoever does not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 me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is thrown away like a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branch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and withers;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such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branches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are gathered,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thrown into the fire, and burned.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If you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 me,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and my words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remain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 you,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ask for whatever you wish,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and it will be done for you.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My Father is glorified by this,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that you bear much </a:t>
            </a:r>
            <a:r>
              <a:rPr lang="en-US" sz="18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fruit </a:t>
            </a:r>
            <a:endParaRPr lang="en-US" sz="1800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and become my disciples.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2" y="508000"/>
            <a:ext cx="6776905" cy="50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195</Words>
  <Application>Microsoft Macintosh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John 15: 1-8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15: 1-8</dc:title>
  <dc:creator>Microsoft Office User</dc:creator>
  <cp:lastModifiedBy>Microsoft Office User</cp:lastModifiedBy>
  <cp:revision>1</cp:revision>
  <dcterms:created xsi:type="dcterms:W3CDTF">2020-10-05T05:06:42Z</dcterms:created>
  <dcterms:modified xsi:type="dcterms:W3CDTF">2020-10-05T05:13:27Z</dcterms:modified>
</cp:coreProperties>
</file>