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5D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25"/>
    <p:restoredTop sz="89237"/>
  </p:normalViewPr>
  <p:slideViewPr>
    <p:cSldViewPr snapToGrid="0" snapToObjects="1">
      <p:cViewPr>
        <p:scale>
          <a:sx n="109" d="100"/>
          <a:sy n="109" d="100"/>
        </p:scale>
        <p:origin x="-8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D8E6-A151-B946-AF96-08542DBA80BE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DDA5-1207-8443-BC28-743843293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78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D8E6-A151-B946-AF96-08542DBA80BE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DDA5-1207-8443-BC28-743843293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9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D8E6-A151-B946-AF96-08542DBA80BE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DDA5-1207-8443-BC28-743843293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9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D8E6-A151-B946-AF96-08542DBA80BE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DDA5-1207-8443-BC28-743843293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47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D8E6-A151-B946-AF96-08542DBA80BE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DDA5-1207-8443-BC28-743843293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1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D8E6-A151-B946-AF96-08542DBA80BE}" type="datetimeFigureOut">
              <a:rPr lang="en-US" smtClean="0"/>
              <a:t>8/20/20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DDA5-1207-8443-BC28-743843293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D8E6-A151-B946-AF96-08542DBA80BE}" type="datetimeFigureOut">
              <a:rPr lang="en-US" smtClean="0"/>
              <a:t>8/20/20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DDA5-1207-8443-BC28-743843293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D8E6-A151-B946-AF96-08542DBA80BE}" type="datetimeFigureOut">
              <a:rPr lang="en-US" smtClean="0"/>
              <a:t>8/20/20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DDA5-1207-8443-BC28-743843293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D8E6-A151-B946-AF96-08542DBA80BE}" type="datetimeFigureOut">
              <a:rPr lang="en-US" smtClean="0"/>
              <a:t>8/20/20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DDA5-1207-8443-BC28-743843293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3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D8E6-A151-B946-AF96-08542DBA80BE}" type="datetimeFigureOut">
              <a:rPr lang="en-US" smtClean="0"/>
              <a:t>8/20/20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DDA5-1207-8443-BC28-743843293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0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D8E6-A151-B946-AF96-08542DBA80BE}" type="datetimeFigureOut">
              <a:rPr lang="en-US" smtClean="0"/>
              <a:t>8/20/20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DDA5-1207-8443-BC28-743843293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2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AD8E6-A151-B946-AF96-08542DBA80BE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ADDA5-1207-8443-BC28-743843293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2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 Samuel 3: 1-11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7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3115"/>
            <a:ext cx="10515600" cy="55738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Now the boy 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/>
              <a:t> </a:t>
            </a:r>
            <a:r>
              <a:rPr lang="en-US" sz="1400" dirty="0" smtClean="0">
                <a:solidFill>
                  <a:schemeClr val="accent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was </a:t>
            </a:r>
            <a:r>
              <a:rPr lang="en-US" sz="1400" b="1" dirty="0">
                <a:solidFill>
                  <a:schemeClr val="bg1"/>
                </a:solidFill>
              </a:rPr>
              <a:t>ministering to the LORD under Eli. </a:t>
            </a:r>
            <a:endParaRPr lang="en-US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The word of the LORD was rare in those days; </a:t>
            </a:r>
            <a:endParaRPr lang="en-US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visions were not widespread. </a:t>
            </a:r>
            <a:endParaRPr lang="en-US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At that time Eli, 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whose </a:t>
            </a:r>
            <a:r>
              <a:rPr lang="en-US" sz="1400" b="1" dirty="0">
                <a:solidFill>
                  <a:schemeClr val="bg1"/>
                </a:solidFill>
              </a:rPr>
              <a:t>eye-</a:t>
            </a:r>
            <a:r>
              <a:rPr lang="en-US" sz="1400" b="1" dirty="0">
                <a:solidFill>
                  <a:schemeClr val="accent1"/>
                </a:solidFill>
              </a:rPr>
              <a:t>sight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had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begun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to grow dim </a:t>
            </a:r>
            <a:r>
              <a:rPr lang="en-US" sz="1400" b="1" dirty="0">
                <a:solidFill>
                  <a:schemeClr val="accent1"/>
                </a:solidFill>
              </a:rPr>
              <a:t>so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that he could not </a:t>
            </a:r>
            <a:r>
              <a:rPr lang="en-US" sz="1400" b="1" dirty="0">
                <a:solidFill>
                  <a:schemeClr val="accent1"/>
                </a:solidFill>
              </a:rPr>
              <a:t>see</a:t>
            </a:r>
            <a:r>
              <a:rPr lang="en-US" sz="1400" b="1" dirty="0">
                <a:solidFill>
                  <a:schemeClr val="bg1"/>
                </a:solidFill>
              </a:rPr>
              <a:t>,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was lying down in his room;  the lamp of God had not yet gone out, 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and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was lying down  in the temple of the LORD, 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where the ark of God was. 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Then the LORD called,  “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>
                <a:solidFill>
                  <a:schemeClr val="bg1"/>
                </a:solidFill>
              </a:rPr>
              <a:t>! 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>
                <a:solidFill>
                  <a:schemeClr val="bg1"/>
                </a:solidFill>
              </a:rPr>
              <a:t>!” and he </a:t>
            </a:r>
            <a:r>
              <a:rPr lang="en-US" sz="1400" b="1" dirty="0">
                <a:solidFill>
                  <a:schemeClr val="accent1"/>
                </a:solidFill>
              </a:rPr>
              <a:t>said</a:t>
            </a:r>
            <a:r>
              <a:rPr lang="en-US" sz="1400" b="1" dirty="0">
                <a:solidFill>
                  <a:schemeClr val="bg1"/>
                </a:solidFill>
              </a:rPr>
              <a:t>, “Here I am!”  and ran to Eli, and </a:t>
            </a:r>
            <a:r>
              <a:rPr lang="en-US" sz="1400" b="1" dirty="0">
                <a:solidFill>
                  <a:schemeClr val="accent1"/>
                </a:solidFill>
              </a:rPr>
              <a:t>said, </a:t>
            </a:r>
            <a:r>
              <a:rPr lang="en-US" sz="1400" b="1" dirty="0">
                <a:solidFill>
                  <a:schemeClr val="bg1"/>
                </a:solidFill>
              </a:rPr>
              <a:t>“Here I am, for you called me.” 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But he </a:t>
            </a:r>
            <a:r>
              <a:rPr lang="en-US" sz="1400" b="1" dirty="0">
                <a:solidFill>
                  <a:schemeClr val="accent1"/>
                </a:solidFill>
              </a:rPr>
              <a:t>said</a:t>
            </a:r>
            <a:r>
              <a:rPr lang="en-US" sz="1400" b="1" dirty="0">
                <a:solidFill>
                  <a:schemeClr val="bg1"/>
                </a:solidFill>
              </a:rPr>
              <a:t>, “I did not call; lie down again.” </a:t>
            </a:r>
            <a:r>
              <a:rPr lang="en-US" sz="1400" b="1" dirty="0">
                <a:solidFill>
                  <a:schemeClr val="accent1"/>
                </a:solidFill>
              </a:rPr>
              <a:t>So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he went and lay down. 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The LORD called again, “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>
                <a:solidFill>
                  <a:schemeClr val="bg1"/>
                </a:solidFill>
              </a:rPr>
              <a:t>!” 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got up and went to Eli, and </a:t>
            </a:r>
            <a:r>
              <a:rPr lang="en-US" sz="1400" b="1" dirty="0">
                <a:solidFill>
                  <a:schemeClr val="accent1"/>
                </a:solidFill>
              </a:rPr>
              <a:t>said</a:t>
            </a:r>
            <a:r>
              <a:rPr lang="en-US" sz="1400" b="1" dirty="0">
                <a:solidFill>
                  <a:schemeClr val="bg1"/>
                </a:solidFill>
              </a:rPr>
              <a:t>, “Here I am, for you called me.” But he </a:t>
            </a:r>
            <a:r>
              <a:rPr lang="en-US" sz="1400" b="1" dirty="0">
                <a:solidFill>
                  <a:schemeClr val="accent1"/>
                </a:solidFill>
              </a:rPr>
              <a:t>said</a:t>
            </a:r>
            <a:r>
              <a:rPr lang="en-US" sz="1400" b="1" dirty="0">
                <a:solidFill>
                  <a:schemeClr val="bg1"/>
                </a:solidFill>
              </a:rPr>
              <a:t>, “I did not call, my </a:t>
            </a:r>
            <a:r>
              <a:rPr lang="en-US" sz="1400" b="1" dirty="0">
                <a:solidFill>
                  <a:schemeClr val="accent1"/>
                </a:solidFill>
              </a:rPr>
              <a:t>son</a:t>
            </a:r>
            <a:r>
              <a:rPr lang="en-US" sz="1400" b="1" dirty="0">
                <a:solidFill>
                  <a:schemeClr val="bg1"/>
                </a:solidFill>
              </a:rPr>
              <a:t>; lie down again.” 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Now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did not yet know the LORD, and the word of the LORD had not yet been revealed to him. 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The LORD called 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again, a third time. And he got up and went to Eli, and </a:t>
            </a:r>
            <a:r>
              <a:rPr lang="en-US" sz="1400" b="1" dirty="0">
                <a:solidFill>
                  <a:schemeClr val="accent1"/>
                </a:solidFill>
              </a:rPr>
              <a:t>said</a:t>
            </a:r>
            <a:r>
              <a:rPr lang="en-US" sz="1400" b="1" dirty="0">
                <a:solidFill>
                  <a:schemeClr val="bg1"/>
                </a:solidFill>
              </a:rPr>
              <a:t>, “Here I am, for you called me.” Then Eli perceived that the LORD was calling the boy. 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Therefore Eli </a:t>
            </a:r>
            <a:r>
              <a:rPr lang="en-US" sz="1400" b="1" dirty="0">
                <a:solidFill>
                  <a:schemeClr val="accent1"/>
                </a:solidFill>
              </a:rPr>
              <a:t>said</a:t>
            </a:r>
            <a:r>
              <a:rPr lang="en-US" sz="1400" b="1" dirty="0">
                <a:solidFill>
                  <a:schemeClr val="bg1"/>
                </a:solidFill>
              </a:rPr>
              <a:t> to 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>
                <a:solidFill>
                  <a:schemeClr val="bg1"/>
                </a:solidFill>
              </a:rPr>
              <a:t>, “Go, lie down; and if he calls you, you</a:t>
            </a:r>
            <a:r>
              <a:rPr lang="en-US" sz="1400" b="1" dirty="0">
                <a:solidFill>
                  <a:schemeClr val="accent1"/>
                </a:solidFill>
              </a:rPr>
              <a:t> shall say</a:t>
            </a:r>
            <a:r>
              <a:rPr lang="en-US" sz="1400" b="1" dirty="0">
                <a:solidFill>
                  <a:schemeClr val="bg1"/>
                </a:solidFill>
              </a:rPr>
              <a:t>, ‘</a:t>
            </a:r>
            <a:r>
              <a:rPr lang="en-US" sz="1400" b="1" dirty="0">
                <a:solidFill>
                  <a:schemeClr val="accent1"/>
                </a:solidFill>
              </a:rPr>
              <a:t>Speak</a:t>
            </a:r>
            <a:r>
              <a:rPr lang="en-US" sz="1400" b="1" dirty="0">
                <a:solidFill>
                  <a:schemeClr val="bg1"/>
                </a:solidFill>
              </a:rPr>
              <a:t>, LORD, for your </a:t>
            </a:r>
            <a:r>
              <a:rPr lang="en-US" sz="1400" b="1" dirty="0">
                <a:solidFill>
                  <a:schemeClr val="accent1"/>
                </a:solidFill>
              </a:rPr>
              <a:t>servant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is listening.’” </a:t>
            </a:r>
            <a:r>
              <a:rPr lang="en-US" sz="1400" b="1" dirty="0">
                <a:solidFill>
                  <a:schemeClr val="accent1"/>
                </a:solidFill>
              </a:rPr>
              <a:t>So Samuel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went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and lay down in his place. </a:t>
            </a:r>
            <a:endParaRPr lang="en-US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Now the LORD came and </a:t>
            </a:r>
            <a:r>
              <a:rPr lang="en-US" sz="1400" b="1" dirty="0">
                <a:solidFill>
                  <a:schemeClr val="accent1"/>
                </a:solidFill>
              </a:rPr>
              <a:t>stood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there, calling as before, “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>
                <a:solidFill>
                  <a:schemeClr val="bg1"/>
                </a:solidFill>
              </a:rPr>
              <a:t>! 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>
                <a:solidFill>
                  <a:schemeClr val="bg1"/>
                </a:solidFill>
              </a:rPr>
              <a:t>!” And 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accent1"/>
                </a:solidFill>
              </a:rPr>
              <a:t>said</a:t>
            </a:r>
            <a:r>
              <a:rPr lang="en-US" sz="1400" b="1" dirty="0">
                <a:solidFill>
                  <a:schemeClr val="bg1"/>
                </a:solidFill>
              </a:rPr>
              <a:t>, “</a:t>
            </a:r>
            <a:r>
              <a:rPr lang="en-US" sz="1400" b="1" dirty="0">
                <a:solidFill>
                  <a:schemeClr val="accent1"/>
                </a:solidFill>
              </a:rPr>
              <a:t>Speak</a:t>
            </a:r>
            <a:r>
              <a:rPr lang="en-US" sz="1400" b="1" dirty="0">
                <a:solidFill>
                  <a:schemeClr val="bg1"/>
                </a:solidFill>
              </a:rPr>
              <a:t>,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for your </a:t>
            </a:r>
            <a:r>
              <a:rPr lang="en-US" sz="1400" b="1" dirty="0">
                <a:solidFill>
                  <a:schemeClr val="accent1"/>
                </a:solidFill>
              </a:rPr>
              <a:t>servant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is listening.” 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Then the LORD </a:t>
            </a:r>
            <a:r>
              <a:rPr lang="en-US" sz="1400" b="1" dirty="0">
                <a:solidFill>
                  <a:schemeClr val="accent1"/>
                </a:solidFill>
              </a:rPr>
              <a:t>said </a:t>
            </a:r>
            <a:r>
              <a:rPr lang="en-US" sz="1400" b="1" dirty="0">
                <a:solidFill>
                  <a:schemeClr val="bg1"/>
                </a:solidFill>
              </a:rPr>
              <a:t>to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>
                <a:solidFill>
                  <a:schemeClr val="bg1"/>
                </a:solidFill>
              </a:rPr>
              <a:t>, “</a:t>
            </a:r>
            <a:r>
              <a:rPr lang="en-US" sz="1400" b="1" dirty="0">
                <a:solidFill>
                  <a:schemeClr val="accent1"/>
                </a:solidFill>
              </a:rPr>
              <a:t>See</a:t>
            </a:r>
            <a:r>
              <a:rPr lang="en-US" sz="1400" b="1" dirty="0">
                <a:solidFill>
                  <a:schemeClr val="bg1"/>
                </a:solidFill>
              </a:rPr>
              <a:t>, I am about to do </a:t>
            </a:r>
            <a:r>
              <a:rPr lang="en-US" sz="1400" b="1" dirty="0">
                <a:solidFill>
                  <a:schemeClr val="accent1"/>
                </a:solidFill>
              </a:rPr>
              <a:t>something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in Israel that will make both ears of anyone who hears of it tingle.</a:t>
            </a:r>
          </a:p>
        </p:txBody>
      </p:sp>
    </p:spTree>
    <p:extLst>
      <p:ext uri="{BB962C8B-B14F-4D97-AF65-F5344CB8AC3E}">
        <p14:creationId xmlns:p14="http://schemas.microsoft.com/office/powerpoint/2010/main" val="61929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3115"/>
            <a:ext cx="10515600" cy="55738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Now the boy 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/>
              <a:t> </a:t>
            </a:r>
            <a:r>
              <a:rPr lang="en-US" sz="1400" dirty="0" smtClean="0">
                <a:solidFill>
                  <a:schemeClr val="accent1"/>
                </a:solidFill>
              </a:rPr>
              <a:t> </a:t>
            </a:r>
            <a:r>
              <a:rPr lang="en-US" sz="1400" b="1" dirty="0" smtClean="0"/>
              <a:t>was </a:t>
            </a:r>
            <a:r>
              <a:rPr lang="en-US" sz="1400" b="1" dirty="0"/>
              <a:t>ministering to the LORD under Eli.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The word of the LORD was rare in those days;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visions were not widespread.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At that time Eli, </a:t>
            </a:r>
            <a:r>
              <a:rPr lang="en-US" sz="1400" dirty="0" smtClean="0"/>
              <a:t> </a:t>
            </a:r>
            <a:r>
              <a:rPr lang="en-US" sz="1400" b="1" dirty="0" smtClean="0"/>
              <a:t>whose </a:t>
            </a:r>
            <a:r>
              <a:rPr lang="en-US" sz="1400" b="1" dirty="0"/>
              <a:t>eye-</a:t>
            </a:r>
            <a:r>
              <a:rPr lang="en-US" sz="1400" b="1" dirty="0">
                <a:solidFill>
                  <a:schemeClr val="accent1"/>
                </a:solidFill>
              </a:rPr>
              <a:t>sight</a:t>
            </a:r>
            <a:r>
              <a:rPr lang="en-US" sz="1400" b="1" dirty="0"/>
              <a:t> had begun to grow dim </a:t>
            </a:r>
            <a:r>
              <a:rPr lang="en-US" sz="1400" b="1" dirty="0">
                <a:solidFill>
                  <a:schemeClr val="accent1"/>
                </a:solidFill>
              </a:rPr>
              <a:t>so</a:t>
            </a:r>
            <a:r>
              <a:rPr lang="en-US" sz="1400" b="1" dirty="0"/>
              <a:t> that he could not </a:t>
            </a:r>
            <a:r>
              <a:rPr lang="en-US" sz="1400" b="1" dirty="0">
                <a:solidFill>
                  <a:schemeClr val="accent1"/>
                </a:solidFill>
              </a:rPr>
              <a:t>see</a:t>
            </a:r>
            <a:r>
              <a:rPr lang="en-US" sz="1400" b="1" dirty="0"/>
              <a:t>,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was lying down in his room; </a:t>
            </a:r>
            <a:r>
              <a:rPr lang="en-US" sz="1400" dirty="0" smtClean="0"/>
              <a:t> </a:t>
            </a:r>
            <a:r>
              <a:rPr lang="en-US" sz="1400" b="1" dirty="0" smtClean="0"/>
              <a:t>the </a:t>
            </a:r>
            <a:r>
              <a:rPr lang="en-US" sz="1400" b="1" dirty="0"/>
              <a:t>lamp of God had not yet gone out,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and 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/>
              <a:t> was lying down </a:t>
            </a:r>
            <a:r>
              <a:rPr lang="en-US" sz="1400" dirty="0" smtClean="0"/>
              <a:t> </a:t>
            </a:r>
            <a:r>
              <a:rPr lang="en-US" sz="1400" b="1" dirty="0" smtClean="0"/>
              <a:t>in </a:t>
            </a:r>
            <a:r>
              <a:rPr lang="en-US" sz="1400" b="1" dirty="0"/>
              <a:t>the temple of the LORD,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where the ark of God was.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Then the LORD called, </a:t>
            </a:r>
            <a:r>
              <a:rPr lang="en-US" sz="1400" dirty="0" smtClean="0"/>
              <a:t> </a:t>
            </a:r>
            <a:r>
              <a:rPr lang="en-US" sz="1400" b="1" dirty="0" smtClean="0"/>
              <a:t>“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/>
              <a:t>! 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/>
              <a:t>!” and he </a:t>
            </a:r>
            <a:r>
              <a:rPr lang="en-US" sz="1400" b="1" dirty="0">
                <a:solidFill>
                  <a:schemeClr val="accent1"/>
                </a:solidFill>
              </a:rPr>
              <a:t>said</a:t>
            </a:r>
            <a:r>
              <a:rPr lang="en-US" sz="1400" b="1" dirty="0"/>
              <a:t>, “Here I am!” </a:t>
            </a:r>
            <a:r>
              <a:rPr lang="en-US" sz="1400" dirty="0" smtClean="0"/>
              <a:t> </a:t>
            </a:r>
            <a:r>
              <a:rPr lang="en-US" sz="1400" b="1" dirty="0" smtClean="0"/>
              <a:t>and </a:t>
            </a:r>
            <a:r>
              <a:rPr lang="en-US" sz="1400" b="1" dirty="0"/>
              <a:t>ran to Eli, and </a:t>
            </a:r>
            <a:r>
              <a:rPr lang="en-US" sz="1400" b="1" dirty="0">
                <a:solidFill>
                  <a:schemeClr val="accent1"/>
                </a:solidFill>
              </a:rPr>
              <a:t>said</a:t>
            </a:r>
            <a:r>
              <a:rPr lang="en-US" sz="1400" b="1" dirty="0"/>
              <a:t>, “Here I am, for you called me.” </a:t>
            </a:r>
          </a:p>
          <a:p>
            <a:pPr marL="0" indent="0">
              <a:buNone/>
            </a:pPr>
            <a:r>
              <a:rPr lang="en-US" sz="1400" b="1" dirty="0" smtClean="0"/>
              <a:t>But </a:t>
            </a:r>
            <a:r>
              <a:rPr lang="en-US" sz="1400" b="1" dirty="0"/>
              <a:t>he </a:t>
            </a:r>
            <a:r>
              <a:rPr lang="en-US" sz="1400" b="1" dirty="0">
                <a:solidFill>
                  <a:schemeClr val="accent1"/>
                </a:solidFill>
              </a:rPr>
              <a:t>said</a:t>
            </a:r>
            <a:r>
              <a:rPr lang="en-US" sz="1400" b="1" dirty="0"/>
              <a:t>, “I did not call; lie down again.” </a:t>
            </a:r>
            <a:r>
              <a:rPr lang="en-US" sz="1400" b="1" dirty="0">
                <a:solidFill>
                  <a:schemeClr val="accent1"/>
                </a:solidFill>
              </a:rPr>
              <a:t>So</a:t>
            </a:r>
            <a:r>
              <a:rPr lang="en-US" sz="1400" b="1" dirty="0"/>
              <a:t> he went and lay down.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The LORD called again, “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/>
              <a:t>!” 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/>
              <a:t> got up and went to Eli, and </a:t>
            </a:r>
            <a:r>
              <a:rPr lang="en-US" sz="1400" b="1" dirty="0">
                <a:solidFill>
                  <a:schemeClr val="accent1"/>
                </a:solidFill>
              </a:rPr>
              <a:t>said</a:t>
            </a:r>
            <a:r>
              <a:rPr lang="en-US" sz="1400" b="1" dirty="0"/>
              <a:t>, “Here I am, for you called me.” But he </a:t>
            </a:r>
            <a:r>
              <a:rPr lang="en-US" sz="1400" b="1" dirty="0">
                <a:solidFill>
                  <a:schemeClr val="accent1"/>
                </a:solidFill>
              </a:rPr>
              <a:t>said</a:t>
            </a:r>
            <a:r>
              <a:rPr lang="en-US" sz="1400" b="1" dirty="0"/>
              <a:t>, “I did not call, my </a:t>
            </a:r>
            <a:r>
              <a:rPr lang="en-US" sz="1400" b="1" dirty="0">
                <a:solidFill>
                  <a:schemeClr val="accent1"/>
                </a:solidFill>
              </a:rPr>
              <a:t>son</a:t>
            </a:r>
            <a:r>
              <a:rPr lang="en-US" sz="1400" b="1" dirty="0"/>
              <a:t>; lie down again.”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Now 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/>
              <a:t> did not yet know the LORD, and the word of the LORD had not yet been revealed to him.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The LORD called 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/>
              <a:t> again, a third time. And he got up and went to Eli, and </a:t>
            </a:r>
            <a:r>
              <a:rPr lang="en-US" sz="1400" b="1" dirty="0">
                <a:solidFill>
                  <a:schemeClr val="accent1"/>
                </a:solidFill>
              </a:rPr>
              <a:t>said</a:t>
            </a:r>
            <a:r>
              <a:rPr lang="en-US" sz="1400" b="1" dirty="0"/>
              <a:t>, “Here I am, for you called me.” Then Eli perceived that the LORD was calling the boy.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Therefore Eli </a:t>
            </a:r>
            <a:r>
              <a:rPr lang="en-US" sz="1400" b="1" dirty="0">
                <a:solidFill>
                  <a:schemeClr val="accent1"/>
                </a:solidFill>
              </a:rPr>
              <a:t>said</a:t>
            </a:r>
            <a:r>
              <a:rPr lang="en-US" sz="1400" b="1" dirty="0"/>
              <a:t> to 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/>
              <a:t>, “Go, lie down; and if he calls you, you </a:t>
            </a:r>
            <a:r>
              <a:rPr lang="en-US" sz="1400" b="1" dirty="0">
                <a:solidFill>
                  <a:schemeClr val="accent1"/>
                </a:solidFill>
              </a:rPr>
              <a:t>shall say</a:t>
            </a:r>
            <a:r>
              <a:rPr lang="en-US" sz="1400" b="1" dirty="0"/>
              <a:t>, ‘</a:t>
            </a:r>
            <a:r>
              <a:rPr lang="en-US" sz="1400" b="1" dirty="0">
                <a:solidFill>
                  <a:schemeClr val="accent1"/>
                </a:solidFill>
              </a:rPr>
              <a:t>Speak</a:t>
            </a:r>
            <a:r>
              <a:rPr lang="en-US" sz="1400" b="1" dirty="0"/>
              <a:t>, LORD, for your </a:t>
            </a:r>
            <a:r>
              <a:rPr lang="en-US" sz="1400" b="1" dirty="0">
                <a:solidFill>
                  <a:schemeClr val="accent1"/>
                </a:solidFill>
              </a:rPr>
              <a:t>servant</a:t>
            </a:r>
            <a:r>
              <a:rPr lang="en-US" sz="1400" b="1" dirty="0"/>
              <a:t> is listening.’” </a:t>
            </a:r>
            <a:r>
              <a:rPr lang="en-US" sz="1400" b="1" dirty="0">
                <a:solidFill>
                  <a:schemeClr val="accent1"/>
                </a:solidFill>
              </a:rPr>
              <a:t>So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/>
              <a:t> went and lay down in his place.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Now the LORD came and </a:t>
            </a:r>
            <a:r>
              <a:rPr lang="en-US" sz="1400" b="1" dirty="0">
                <a:solidFill>
                  <a:schemeClr val="accent1"/>
                </a:solidFill>
              </a:rPr>
              <a:t>stood</a:t>
            </a:r>
            <a:r>
              <a:rPr lang="en-US" sz="1400" b="1" dirty="0"/>
              <a:t> there, calling as before, “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/>
              <a:t>! 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/>
              <a:t>!” And 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accent1"/>
                </a:solidFill>
              </a:rPr>
              <a:t>said</a:t>
            </a:r>
            <a:r>
              <a:rPr lang="en-US" sz="1400" b="1" dirty="0"/>
              <a:t>, “</a:t>
            </a:r>
            <a:r>
              <a:rPr lang="en-US" sz="1400" b="1" dirty="0">
                <a:solidFill>
                  <a:schemeClr val="accent1"/>
                </a:solidFill>
              </a:rPr>
              <a:t>Speak</a:t>
            </a:r>
            <a:r>
              <a:rPr lang="en-US" sz="1400" b="1" dirty="0"/>
              <a:t>, for your </a:t>
            </a:r>
            <a:r>
              <a:rPr lang="en-US" sz="1400" b="1" dirty="0">
                <a:solidFill>
                  <a:schemeClr val="accent1"/>
                </a:solidFill>
              </a:rPr>
              <a:t>servant</a:t>
            </a:r>
            <a:r>
              <a:rPr lang="en-US" sz="1400" b="1" dirty="0"/>
              <a:t> is listening.”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Then the LORD </a:t>
            </a:r>
            <a:r>
              <a:rPr lang="en-US" sz="1400" b="1" dirty="0">
                <a:solidFill>
                  <a:schemeClr val="accent1"/>
                </a:solidFill>
              </a:rPr>
              <a:t>said</a:t>
            </a:r>
            <a:r>
              <a:rPr lang="en-US" sz="1400" b="1" dirty="0"/>
              <a:t> to </a:t>
            </a:r>
            <a:r>
              <a:rPr lang="en-US" sz="1400" b="1" dirty="0">
                <a:solidFill>
                  <a:schemeClr val="accent1"/>
                </a:solidFill>
              </a:rPr>
              <a:t>Samuel</a:t>
            </a:r>
            <a:r>
              <a:rPr lang="en-US" sz="1400" b="1" dirty="0"/>
              <a:t>, “</a:t>
            </a:r>
            <a:r>
              <a:rPr lang="en-US" sz="1400" b="1" dirty="0">
                <a:solidFill>
                  <a:schemeClr val="accent1"/>
                </a:solidFill>
              </a:rPr>
              <a:t>See</a:t>
            </a:r>
            <a:r>
              <a:rPr lang="en-US" sz="1400" b="1" dirty="0"/>
              <a:t>, I am about to do </a:t>
            </a:r>
            <a:r>
              <a:rPr lang="en-US" sz="1400" b="1" dirty="0">
                <a:solidFill>
                  <a:schemeClr val="accent1"/>
                </a:solidFill>
              </a:rPr>
              <a:t>something</a:t>
            </a:r>
            <a:r>
              <a:rPr lang="en-US" sz="1400" b="1" dirty="0"/>
              <a:t> in Israel that will make both ears of anyone who hears of it tingle.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5691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3115"/>
            <a:ext cx="10515600" cy="55738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Now the boy Samuel 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was </a:t>
            </a:r>
            <a:r>
              <a:rPr lang="en-US" sz="1400" b="1" dirty="0">
                <a:solidFill>
                  <a:schemeClr val="bg1"/>
                </a:solidFill>
              </a:rPr>
              <a:t>ministering to the LORD under Eli. </a:t>
            </a:r>
            <a:endParaRPr lang="en-US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The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rgbClr val="C00000"/>
                </a:solidFill>
              </a:rPr>
              <a:t>word of the LORD </a:t>
            </a:r>
            <a:r>
              <a:rPr lang="en-US" sz="1400" b="1" dirty="0">
                <a:solidFill>
                  <a:schemeClr val="bg1"/>
                </a:solidFill>
              </a:rPr>
              <a:t>was rare in those days;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E45DDC"/>
                </a:solidFill>
              </a:rPr>
              <a:t>visions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were not widespread. 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At that time Eli,  whose </a:t>
            </a:r>
            <a:r>
              <a:rPr lang="en-US" sz="1400" b="1" dirty="0">
                <a:solidFill>
                  <a:srgbClr val="E45DDC"/>
                </a:solidFill>
              </a:rPr>
              <a:t>eye-sight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had begun to grow </a:t>
            </a:r>
            <a:r>
              <a:rPr lang="en-US" sz="1400" b="1" dirty="0">
                <a:solidFill>
                  <a:srgbClr val="E45DDC"/>
                </a:solidFill>
              </a:rPr>
              <a:t>dim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so that he could not </a:t>
            </a:r>
            <a:r>
              <a:rPr lang="en-US" sz="1400" b="1" dirty="0">
                <a:solidFill>
                  <a:srgbClr val="E45DDC"/>
                </a:solidFill>
              </a:rPr>
              <a:t>see</a:t>
            </a:r>
            <a:r>
              <a:rPr lang="en-US" sz="1400" b="1" dirty="0"/>
              <a:t>,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was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accent1"/>
                </a:solidFill>
              </a:rPr>
              <a:t>lying down </a:t>
            </a:r>
            <a:r>
              <a:rPr lang="en-US" sz="1400" b="1" dirty="0">
                <a:solidFill>
                  <a:schemeClr val="bg1"/>
                </a:solidFill>
              </a:rPr>
              <a:t>in his room;  the </a:t>
            </a:r>
            <a:r>
              <a:rPr lang="en-US" sz="1400" b="1" dirty="0">
                <a:solidFill>
                  <a:srgbClr val="E45DDC"/>
                </a:solidFill>
              </a:rPr>
              <a:t>lamp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of God had not yet gone out, 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and Samuel was </a:t>
            </a:r>
            <a:r>
              <a:rPr lang="en-US" sz="1400" b="1" dirty="0">
                <a:solidFill>
                  <a:schemeClr val="accent1"/>
                </a:solidFill>
              </a:rPr>
              <a:t>lying down </a:t>
            </a:r>
            <a:r>
              <a:rPr lang="en-US" sz="1400" dirty="0" smtClean="0">
                <a:solidFill>
                  <a:schemeClr val="accent1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in the </a:t>
            </a:r>
            <a:r>
              <a:rPr lang="en-US" sz="1400" b="1" dirty="0">
                <a:solidFill>
                  <a:srgbClr val="C00000"/>
                </a:solidFill>
              </a:rPr>
              <a:t>temple of the LORD</a:t>
            </a:r>
            <a:r>
              <a:rPr lang="en-US" sz="1400" b="1" dirty="0"/>
              <a:t>,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where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the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rgbClr val="C00000"/>
                </a:solidFill>
              </a:rPr>
              <a:t>ark of God </a:t>
            </a:r>
            <a:r>
              <a:rPr lang="en-US" sz="1400" b="1" dirty="0">
                <a:solidFill>
                  <a:schemeClr val="bg1"/>
                </a:solidFill>
              </a:rPr>
              <a:t>was</a:t>
            </a:r>
            <a:r>
              <a:rPr lang="en-US" sz="1400" b="1" dirty="0"/>
              <a:t>.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Then the LORD </a:t>
            </a:r>
            <a:r>
              <a:rPr lang="en-US" sz="1400" b="1" dirty="0">
                <a:solidFill>
                  <a:schemeClr val="accent2"/>
                </a:solidFill>
              </a:rPr>
              <a:t>called</a:t>
            </a:r>
            <a:r>
              <a:rPr lang="en-US" sz="1400" b="1" dirty="0">
                <a:solidFill>
                  <a:schemeClr val="bg1"/>
                </a:solidFill>
              </a:rPr>
              <a:t>,  “Samuel! Samuel!” and he said, </a:t>
            </a:r>
            <a:r>
              <a:rPr lang="en-US" sz="1400" b="1" dirty="0">
                <a:solidFill>
                  <a:schemeClr val="accent6"/>
                </a:solidFill>
              </a:rPr>
              <a:t>“</a:t>
            </a:r>
            <a:r>
              <a:rPr lang="en-US" sz="1400" b="1" dirty="0">
                <a:solidFill>
                  <a:schemeClr val="accent6"/>
                </a:solidFill>
              </a:rPr>
              <a:t>Here I am</a:t>
            </a:r>
            <a:r>
              <a:rPr lang="en-US" sz="1400" b="1" dirty="0">
                <a:solidFill>
                  <a:schemeClr val="bg1"/>
                </a:solidFill>
              </a:rPr>
              <a:t>!”</a:t>
            </a:r>
            <a:r>
              <a:rPr lang="en-US" sz="1400" b="1" dirty="0"/>
              <a:t> </a:t>
            </a:r>
            <a:r>
              <a:rPr lang="en-US" sz="1400" dirty="0" smtClean="0"/>
              <a:t> </a:t>
            </a:r>
            <a:r>
              <a:rPr lang="en-US" sz="1400" b="1" dirty="0">
                <a:solidFill>
                  <a:schemeClr val="bg1"/>
                </a:solidFill>
              </a:rPr>
              <a:t>and ran to Eli, and said, “</a:t>
            </a:r>
            <a:r>
              <a:rPr lang="en-US" sz="1400" b="1" dirty="0">
                <a:solidFill>
                  <a:schemeClr val="accent6"/>
                </a:solidFill>
              </a:rPr>
              <a:t>Here I am</a:t>
            </a:r>
            <a:r>
              <a:rPr lang="en-US" sz="1400" b="1" dirty="0">
                <a:solidFill>
                  <a:schemeClr val="bg1"/>
                </a:solidFill>
              </a:rPr>
              <a:t>, for you </a:t>
            </a:r>
            <a:r>
              <a:rPr lang="en-US" sz="1400" b="1" dirty="0">
                <a:solidFill>
                  <a:schemeClr val="accent2"/>
                </a:solidFill>
              </a:rPr>
              <a:t>called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me.” 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But he said, “I did not </a:t>
            </a:r>
            <a:r>
              <a:rPr lang="en-US" sz="1400" b="1" dirty="0">
                <a:solidFill>
                  <a:schemeClr val="accent2"/>
                </a:solidFill>
              </a:rPr>
              <a:t>call</a:t>
            </a:r>
            <a:r>
              <a:rPr lang="en-US" sz="1400" b="1" dirty="0"/>
              <a:t>; </a:t>
            </a:r>
            <a:r>
              <a:rPr lang="en-US" sz="1400" b="1" dirty="0">
                <a:solidFill>
                  <a:schemeClr val="accent1"/>
                </a:solidFill>
              </a:rPr>
              <a:t>lie down </a:t>
            </a:r>
            <a:r>
              <a:rPr lang="en-US" sz="1400" b="1" dirty="0">
                <a:solidFill>
                  <a:schemeClr val="bg1"/>
                </a:solidFill>
              </a:rPr>
              <a:t>again.” So he went and </a:t>
            </a:r>
            <a:r>
              <a:rPr lang="en-US" sz="1400" b="1" dirty="0">
                <a:solidFill>
                  <a:schemeClr val="accent1"/>
                </a:solidFill>
              </a:rPr>
              <a:t>lay down</a:t>
            </a:r>
            <a:r>
              <a:rPr lang="en-US" sz="1400" b="1" dirty="0"/>
              <a:t>.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The LORD </a:t>
            </a:r>
            <a:r>
              <a:rPr lang="en-US" sz="1400" b="1" dirty="0">
                <a:solidFill>
                  <a:schemeClr val="accent2"/>
                </a:solidFill>
              </a:rPr>
              <a:t>called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again, “Samuel!” Samuel got up and went to Eli, and said, “</a:t>
            </a:r>
            <a:r>
              <a:rPr lang="en-US" sz="1400" b="1" dirty="0">
                <a:solidFill>
                  <a:schemeClr val="accent6"/>
                </a:solidFill>
              </a:rPr>
              <a:t>Here I am</a:t>
            </a:r>
            <a:r>
              <a:rPr lang="en-US" sz="1400" b="1" dirty="0"/>
              <a:t>, </a:t>
            </a:r>
            <a:r>
              <a:rPr lang="en-US" sz="1400" b="1" dirty="0">
                <a:solidFill>
                  <a:schemeClr val="bg1"/>
                </a:solidFill>
              </a:rPr>
              <a:t>for you </a:t>
            </a:r>
            <a:r>
              <a:rPr lang="en-US" sz="1400" b="1" dirty="0">
                <a:solidFill>
                  <a:schemeClr val="accent2"/>
                </a:solidFill>
              </a:rPr>
              <a:t>called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me.” But he said, “I did not </a:t>
            </a:r>
            <a:r>
              <a:rPr lang="en-US" sz="1400" b="1" dirty="0">
                <a:solidFill>
                  <a:schemeClr val="accent2"/>
                </a:solidFill>
              </a:rPr>
              <a:t>call</a:t>
            </a:r>
            <a:r>
              <a:rPr lang="en-US" sz="1400" b="1" dirty="0">
                <a:solidFill>
                  <a:schemeClr val="bg1"/>
                </a:solidFill>
              </a:rPr>
              <a:t>, my son; </a:t>
            </a:r>
            <a:r>
              <a:rPr lang="en-US" sz="1400" b="1" dirty="0">
                <a:solidFill>
                  <a:schemeClr val="accent1"/>
                </a:solidFill>
              </a:rPr>
              <a:t>lie down </a:t>
            </a:r>
            <a:r>
              <a:rPr lang="en-US" sz="1400" b="1" dirty="0">
                <a:solidFill>
                  <a:schemeClr val="bg1"/>
                </a:solidFill>
              </a:rPr>
              <a:t>again.” 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Now Samuel did not yet know the LORD, and the </a:t>
            </a:r>
            <a:r>
              <a:rPr lang="en-US" sz="1400" b="1" dirty="0">
                <a:solidFill>
                  <a:srgbClr val="C00000"/>
                </a:solidFill>
              </a:rPr>
              <a:t>word of the LORD </a:t>
            </a:r>
            <a:r>
              <a:rPr lang="en-US" sz="1400" b="1" dirty="0">
                <a:solidFill>
                  <a:schemeClr val="bg1"/>
                </a:solidFill>
              </a:rPr>
              <a:t>had not yet been </a:t>
            </a:r>
            <a:r>
              <a:rPr lang="en-US" sz="1400" b="1" dirty="0">
                <a:solidFill>
                  <a:srgbClr val="E45DDC"/>
                </a:solidFill>
              </a:rPr>
              <a:t>revealed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to him. 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bg1"/>
                </a:solidFill>
              </a:rPr>
              <a:t>The </a:t>
            </a:r>
            <a:r>
              <a:rPr lang="en-US" sz="1400" b="1" dirty="0">
                <a:solidFill>
                  <a:schemeClr val="bg1"/>
                </a:solidFill>
              </a:rPr>
              <a:t>LORD </a:t>
            </a:r>
            <a:r>
              <a:rPr lang="en-US" sz="1400" b="1" dirty="0">
                <a:solidFill>
                  <a:schemeClr val="accent2"/>
                </a:solidFill>
              </a:rPr>
              <a:t>called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Samuel again, a third time. And he got up and went to Eli, and said, “Here I am, for you called me.” Then Eli perceived that the LORD was calling the boy. 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Therefore Eli said to Samuel, “Go, lie down; and if he calls you, you shall say, ‘Speak, LORD, for your servant is listening.’” So Samuel went and lay down in his place. 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Now the LORD came and stood there, </a:t>
            </a:r>
            <a:r>
              <a:rPr lang="en-US" sz="1400" b="1" dirty="0">
                <a:solidFill>
                  <a:schemeClr val="accent2"/>
                </a:solidFill>
              </a:rPr>
              <a:t>calling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bg1"/>
                </a:solidFill>
              </a:rPr>
              <a:t>as before, “Samuel! Samuel!” And Samuel said, “Speak, for your servant is listening.” 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Then the LORD said to Samuel, “See, I am about to do something in Israel that will make both ears of anyone who hears of it tingle.</a:t>
            </a:r>
          </a:p>
        </p:txBody>
      </p:sp>
    </p:spTree>
    <p:extLst>
      <p:ext uri="{BB962C8B-B14F-4D97-AF65-F5344CB8AC3E}">
        <p14:creationId xmlns:p14="http://schemas.microsoft.com/office/powerpoint/2010/main" val="158357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3115"/>
            <a:ext cx="10515600" cy="55738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Now the boy Samuel </a:t>
            </a:r>
            <a:r>
              <a:rPr lang="en-US" sz="1400" dirty="0" smtClean="0"/>
              <a:t> </a:t>
            </a:r>
            <a:r>
              <a:rPr lang="en-US" sz="1400" b="1" dirty="0" smtClean="0"/>
              <a:t>was </a:t>
            </a:r>
            <a:r>
              <a:rPr lang="en-US" sz="1400" b="1" dirty="0"/>
              <a:t>ministering to the LORD under Eli.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The </a:t>
            </a:r>
            <a:r>
              <a:rPr lang="en-US" sz="1400" b="1" dirty="0">
                <a:solidFill>
                  <a:srgbClr val="C00000"/>
                </a:solidFill>
              </a:rPr>
              <a:t>word of the LORD </a:t>
            </a:r>
            <a:r>
              <a:rPr lang="en-US" sz="1400" b="1" dirty="0"/>
              <a:t>was rare in those days;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>
                <a:solidFill>
                  <a:srgbClr val="E45DDC"/>
                </a:solidFill>
              </a:rPr>
              <a:t>visions</a:t>
            </a:r>
            <a:r>
              <a:rPr lang="en-US" sz="1400" b="1" dirty="0"/>
              <a:t> were not widespread.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At that time Eli, </a:t>
            </a:r>
            <a:r>
              <a:rPr lang="en-US" sz="1400" dirty="0" smtClean="0"/>
              <a:t> </a:t>
            </a:r>
            <a:r>
              <a:rPr lang="en-US" sz="1400" b="1" dirty="0" smtClean="0"/>
              <a:t>whose </a:t>
            </a:r>
            <a:r>
              <a:rPr lang="en-US" sz="1400" b="1" dirty="0">
                <a:solidFill>
                  <a:srgbClr val="E45DDC"/>
                </a:solidFill>
              </a:rPr>
              <a:t>eye-sight</a:t>
            </a:r>
            <a:r>
              <a:rPr lang="en-US" sz="1400" b="1" dirty="0"/>
              <a:t> had begun to grow </a:t>
            </a:r>
            <a:r>
              <a:rPr lang="en-US" sz="1400" b="1" dirty="0">
                <a:solidFill>
                  <a:srgbClr val="E45DDC"/>
                </a:solidFill>
              </a:rPr>
              <a:t>dim</a:t>
            </a:r>
            <a:r>
              <a:rPr lang="en-US" sz="1400" b="1" dirty="0"/>
              <a:t> so that he could not </a:t>
            </a:r>
            <a:r>
              <a:rPr lang="en-US" sz="1400" b="1" dirty="0">
                <a:solidFill>
                  <a:srgbClr val="E45DDC"/>
                </a:solidFill>
              </a:rPr>
              <a:t>see</a:t>
            </a:r>
            <a:r>
              <a:rPr lang="en-US" sz="1400" b="1" dirty="0"/>
              <a:t>,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was </a:t>
            </a:r>
            <a:r>
              <a:rPr lang="en-US" sz="1400" b="1" dirty="0">
                <a:solidFill>
                  <a:schemeClr val="accent1"/>
                </a:solidFill>
              </a:rPr>
              <a:t>lying down </a:t>
            </a:r>
            <a:r>
              <a:rPr lang="en-US" sz="1400" b="1" dirty="0"/>
              <a:t>in his room; </a:t>
            </a:r>
            <a:r>
              <a:rPr lang="en-US" sz="1400" dirty="0" smtClean="0"/>
              <a:t> </a:t>
            </a:r>
            <a:r>
              <a:rPr lang="en-US" sz="1400" b="1" dirty="0" smtClean="0"/>
              <a:t>the </a:t>
            </a:r>
            <a:r>
              <a:rPr lang="en-US" sz="1400" b="1" dirty="0">
                <a:solidFill>
                  <a:srgbClr val="E45DDC"/>
                </a:solidFill>
              </a:rPr>
              <a:t>lamp</a:t>
            </a:r>
            <a:r>
              <a:rPr lang="en-US" sz="1400" b="1" dirty="0"/>
              <a:t> of God had not yet gone out,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and Samuel was </a:t>
            </a:r>
            <a:r>
              <a:rPr lang="en-US" sz="1400" b="1" dirty="0">
                <a:solidFill>
                  <a:schemeClr val="accent1"/>
                </a:solidFill>
              </a:rPr>
              <a:t>lying down </a:t>
            </a:r>
            <a:r>
              <a:rPr lang="en-US" sz="1400" dirty="0" smtClean="0">
                <a:solidFill>
                  <a:schemeClr val="accent1"/>
                </a:solidFill>
              </a:rPr>
              <a:t> </a:t>
            </a:r>
            <a:r>
              <a:rPr lang="en-US" sz="1400" b="1" dirty="0" smtClean="0"/>
              <a:t>in </a:t>
            </a:r>
            <a:r>
              <a:rPr lang="en-US" sz="1400" b="1" dirty="0"/>
              <a:t>the </a:t>
            </a:r>
            <a:r>
              <a:rPr lang="en-US" sz="1400" b="1" dirty="0">
                <a:solidFill>
                  <a:srgbClr val="C00000"/>
                </a:solidFill>
              </a:rPr>
              <a:t>temple of the LORD</a:t>
            </a:r>
            <a:r>
              <a:rPr lang="en-US" sz="1400" b="1" dirty="0"/>
              <a:t>,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where the </a:t>
            </a:r>
            <a:r>
              <a:rPr lang="en-US" sz="1400" b="1" dirty="0">
                <a:solidFill>
                  <a:srgbClr val="C00000"/>
                </a:solidFill>
              </a:rPr>
              <a:t>ark of God </a:t>
            </a:r>
            <a:r>
              <a:rPr lang="en-US" sz="1400" b="1" dirty="0"/>
              <a:t>was.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Then the LORD </a:t>
            </a:r>
            <a:r>
              <a:rPr lang="en-US" sz="1400" b="1" dirty="0">
                <a:solidFill>
                  <a:schemeClr val="accent2"/>
                </a:solidFill>
              </a:rPr>
              <a:t>called</a:t>
            </a:r>
            <a:r>
              <a:rPr lang="en-US" sz="1400" b="1" dirty="0"/>
              <a:t>, </a:t>
            </a:r>
            <a:r>
              <a:rPr lang="en-US" sz="1400" dirty="0" smtClean="0"/>
              <a:t> </a:t>
            </a:r>
            <a:r>
              <a:rPr lang="en-US" sz="1400" b="1" dirty="0" smtClean="0"/>
              <a:t>“</a:t>
            </a:r>
            <a:r>
              <a:rPr lang="en-US" sz="1400" b="1" dirty="0"/>
              <a:t>Samuel! Samuel!” and he said, “</a:t>
            </a:r>
            <a:r>
              <a:rPr lang="en-US" sz="1400" b="1" dirty="0">
                <a:solidFill>
                  <a:schemeClr val="accent6"/>
                </a:solidFill>
              </a:rPr>
              <a:t>Here I am</a:t>
            </a:r>
            <a:r>
              <a:rPr lang="en-US" sz="1400" b="1" dirty="0"/>
              <a:t>!” </a:t>
            </a:r>
            <a:r>
              <a:rPr lang="en-US" sz="1400" dirty="0" smtClean="0"/>
              <a:t> </a:t>
            </a:r>
            <a:r>
              <a:rPr lang="en-US" sz="1400" b="1" dirty="0" smtClean="0"/>
              <a:t>and </a:t>
            </a:r>
            <a:r>
              <a:rPr lang="en-US" sz="1400" b="1" dirty="0"/>
              <a:t>ran to Eli, and said, “</a:t>
            </a:r>
            <a:r>
              <a:rPr lang="en-US" sz="1400" b="1" dirty="0">
                <a:solidFill>
                  <a:schemeClr val="accent6"/>
                </a:solidFill>
              </a:rPr>
              <a:t>Here I am</a:t>
            </a:r>
            <a:r>
              <a:rPr lang="en-US" sz="1400" b="1" dirty="0"/>
              <a:t>, for you </a:t>
            </a:r>
            <a:r>
              <a:rPr lang="en-US" sz="1400" b="1" dirty="0">
                <a:solidFill>
                  <a:schemeClr val="accent2"/>
                </a:solidFill>
              </a:rPr>
              <a:t>called</a:t>
            </a:r>
            <a:r>
              <a:rPr lang="en-US" sz="1400" b="1" dirty="0"/>
              <a:t> me.” </a:t>
            </a:r>
          </a:p>
          <a:p>
            <a:pPr marL="0" indent="0">
              <a:buNone/>
            </a:pPr>
            <a:r>
              <a:rPr lang="en-US" sz="1400" b="1" dirty="0" smtClean="0"/>
              <a:t>But </a:t>
            </a:r>
            <a:r>
              <a:rPr lang="en-US" sz="1400" b="1" dirty="0"/>
              <a:t>he said, “I did not </a:t>
            </a:r>
            <a:r>
              <a:rPr lang="en-US" sz="1400" b="1" dirty="0">
                <a:solidFill>
                  <a:schemeClr val="accent2"/>
                </a:solidFill>
              </a:rPr>
              <a:t>call</a:t>
            </a:r>
            <a:r>
              <a:rPr lang="en-US" sz="1400" b="1" dirty="0"/>
              <a:t>; </a:t>
            </a:r>
            <a:r>
              <a:rPr lang="en-US" sz="1400" b="1" dirty="0">
                <a:solidFill>
                  <a:schemeClr val="accent1"/>
                </a:solidFill>
              </a:rPr>
              <a:t>lie down </a:t>
            </a:r>
            <a:r>
              <a:rPr lang="en-US" sz="1400" b="1" dirty="0"/>
              <a:t>again.” So he went and </a:t>
            </a:r>
            <a:r>
              <a:rPr lang="en-US" sz="1400" b="1" dirty="0">
                <a:solidFill>
                  <a:schemeClr val="accent1"/>
                </a:solidFill>
              </a:rPr>
              <a:t>lay down</a:t>
            </a:r>
            <a:r>
              <a:rPr lang="en-US" sz="1400" b="1" dirty="0"/>
              <a:t>.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The </a:t>
            </a:r>
            <a:r>
              <a:rPr lang="en-US" sz="1400" b="1" dirty="0"/>
              <a:t>LORD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chemeClr val="accent2"/>
                </a:solidFill>
              </a:rPr>
              <a:t>called</a:t>
            </a:r>
            <a:r>
              <a:rPr lang="en-US" sz="1400" b="1" dirty="0"/>
              <a:t> again, “Samuel!” Samuel got up and went to Eli, and said, “</a:t>
            </a:r>
            <a:r>
              <a:rPr lang="en-US" sz="1400" b="1" dirty="0">
                <a:solidFill>
                  <a:schemeClr val="accent6"/>
                </a:solidFill>
              </a:rPr>
              <a:t>Here I am</a:t>
            </a:r>
            <a:r>
              <a:rPr lang="en-US" sz="1400" b="1" dirty="0"/>
              <a:t>, for you </a:t>
            </a:r>
            <a:r>
              <a:rPr lang="en-US" sz="1400" b="1" dirty="0">
                <a:solidFill>
                  <a:schemeClr val="accent2"/>
                </a:solidFill>
              </a:rPr>
              <a:t>called</a:t>
            </a:r>
            <a:r>
              <a:rPr lang="en-US" sz="1400" b="1" dirty="0"/>
              <a:t> me.” But he said, “I did not </a:t>
            </a:r>
            <a:r>
              <a:rPr lang="en-US" sz="1400" b="1" dirty="0">
                <a:solidFill>
                  <a:schemeClr val="accent2"/>
                </a:solidFill>
              </a:rPr>
              <a:t>call</a:t>
            </a:r>
            <a:r>
              <a:rPr lang="en-US" sz="1400" b="1" dirty="0"/>
              <a:t>, my son; </a:t>
            </a:r>
            <a:r>
              <a:rPr lang="en-US" sz="1400" b="1" dirty="0">
                <a:solidFill>
                  <a:schemeClr val="accent1"/>
                </a:solidFill>
              </a:rPr>
              <a:t>lie down </a:t>
            </a:r>
            <a:r>
              <a:rPr lang="en-US" sz="1400" b="1" dirty="0"/>
              <a:t>again.”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Now Samuel did not yet know the LORD, and the </a:t>
            </a:r>
            <a:r>
              <a:rPr lang="en-US" sz="1400" b="1" dirty="0">
                <a:solidFill>
                  <a:srgbClr val="C00000"/>
                </a:solidFill>
              </a:rPr>
              <a:t>word of the LORD </a:t>
            </a:r>
            <a:r>
              <a:rPr lang="en-US" sz="1400" b="1" dirty="0"/>
              <a:t>had not yet been </a:t>
            </a:r>
            <a:r>
              <a:rPr lang="en-US" sz="1400" b="1" dirty="0">
                <a:solidFill>
                  <a:srgbClr val="E45DDC"/>
                </a:solidFill>
              </a:rPr>
              <a:t>revealed</a:t>
            </a:r>
            <a:r>
              <a:rPr lang="en-US" sz="1400" b="1" dirty="0"/>
              <a:t> to him.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The LORD </a:t>
            </a:r>
            <a:r>
              <a:rPr lang="en-US" sz="1400" b="1" dirty="0">
                <a:solidFill>
                  <a:schemeClr val="accent2"/>
                </a:solidFill>
              </a:rPr>
              <a:t>called</a:t>
            </a:r>
            <a:r>
              <a:rPr lang="en-US" sz="1400" b="1" dirty="0"/>
              <a:t> </a:t>
            </a:r>
            <a:r>
              <a:rPr lang="en-US" sz="1400" b="1" dirty="0"/>
              <a:t>Samuel</a:t>
            </a:r>
            <a:r>
              <a:rPr lang="en-US" sz="1400" b="1" dirty="0"/>
              <a:t> again, a third time. And he got up and went to Eli, and said, “</a:t>
            </a:r>
            <a:r>
              <a:rPr lang="en-US" sz="1400" b="1" dirty="0">
                <a:solidFill>
                  <a:schemeClr val="accent6"/>
                </a:solidFill>
              </a:rPr>
              <a:t>Here I am</a:t>
            </a:r>
            <a:r>
              <a:rPr lang="en-US" sz="1400" b="1" dirty="0"/>
              <a:t>, for you </a:t>
            </a:r>
            <a:r>
              <a:rPr lang="en-US" sz="1400" b="1" dirty="0">
                <a:solidFill>
                  <a:schemeClr val="accent2"/>
                </a:solidFill>
              </a:rPr>
              <a:t>called</a:t>
            </a:r>
            <a:r>
              <a:rPr lang="en-US" sz="1400" b="1" dirty="0"/>
              <a:t> me.” Then Eli </a:t>
            </a:r>
            <a:r>
              <a:rPr lang="en-US" sz="1400" b="1" dirty="0">
                <a:solidFill>
                  <a:srgbClr val="E45DDC"/>
                </a:solidFill>
              </a:rPr>
              <a:t>perceived</a:t>
            </a:r>
            <a:r>
              <a:rPr lang="en-US" sz="1400" b="1" dirty="0"/>
              <a:t> that the LORD was </a:t>
            </a:r>
            <a:r>
              <a:rPr lang="en-US" sz="1400" b="1" dirty="0">
                <a:solidFill>
                  <a:schemeClr val="accent2"/>
                </a:solidFill>
              </a:rPr>
              <a:t>calling</a:t>
            </a:r>
            <a:r>
              <a:rPr lang="en-US" sz="1400" b="1" dirty="0"/>
              <a:t> the boy.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Therefore Eli said to Samuel, “Go, </a:t>
            </a:r>
            <a:r>
              <a:rPr lang="en-US" sz="1400" b="1" dirty="0">
                <a:solidFill>
                  <a:schemeClr val="accent1"/>
                </a:solidFill>
              </a:rPr>
              <a:t>lie down</a:t>
            </a:r>
            <a:r>
              <a:rPr lang="en-US" sz="1400" b="1" dirty="0"/>
              <a:t>; and if he </a:t>
            </a:r>
            <a:r>
              <a:rPr lang="en-US" sz="1400" b="1" dirty="0">
                <a:solidFill>
                  <a:schemeClr val="accent2"/>
                </a:solidFill>
              </a:rPr>
              <a:t>calls</a:t>
            </a:r>
            <a:r>
              <a:rPr lang="en-US" sz="1400" b="1" dirty="0"/>
              <a:t> you, you shall say, ‘Speak, LORD, for your servant is listening.’” So Samuel went and </a:t>
            </a:r>
            <a:r>
              <a:rPr lang="en-US" sz="1400" b="1" dirty="0">
                <a:solidFill>
                  <a:schemeClr val="accent1"/>
                </a:solidFill>
              </a:rPr>
              <a:t>lay down </a:t>
            </a:r>
            <a:r>
              <a:rPr lang="en-US" sz="1400" b="1" dirty="0"/>
              <a:t>in his place.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Now the LORD came and stood there, </a:t>
            </a:r>
            <a:r>
              <a:rPr lang="en-US" sz="1400" b="1" dirty="0">
                <a:solidFill>
                  <a:schemeClr val="accent2"/>
                </a:solidFill>
              </a:rPr>
              <a:t>calling</a:t>
            </a:r>
            <a:r>
              <a:rPr lang="en-US" sz="1400" b="1" dirty="0"/>
              <a:t> as before, “Samuel! Samuel!” And Samuel said, “Speak, for your servant is listening.” 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Then the LORD said to Samuel, “See, I am about to do something in Israel that will make both ears of anyone who hears of it tingle.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6520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1433</Words>
  <Application>Microsoft Macintosh PowerPoint</Application>
  <PresentationFormat>Widescreen</PresentationFormat>
  <Paragraphs>61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1 Samuel 3: 1-11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3: 1-11</dc:title>
  <dc:creator>Microsoft Office User</dc:creator>
  <cp:lastModifiedBy>Microsoft Office User</cp:lastModifiedBy>
  <cp:revision>4</cp:revision>
  <dcterms:created xsi:type="dcterms:W3CDTF">2020-08-20T06:36:20Z</dcterms:created>
  <dcterms:modified xsi:type="dcterms:W3CDTF">2020-08-20T07:17:25Z</dcterms:modified>
</cp:coreProperties>
</file>