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97"/>
    <p:restoredTop sz="50000"/>
  </p:normalViewPr>
  <p:slideViewPr>
    <p:cSldViewPr snapToGrid="0" snapToObjects="1">
      <p:cViewPr varScale="1">
        <p:scale>
          <a:sx n="73" d="100"/>
          <a:sy n="73" d="100"/>
        </p:scale>
        <p:origin x="2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9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0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5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8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7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1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0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4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39B40-EA11-1D44-957C-B5E83D283700}" type="datetimeFigureOut">
              <a:rPr lang="en-US" smtClean="0"/>
              <a:t>8/25/20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5A6-6DBB-0A4F-AC10-F4B78DDD3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8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0"/>
            <a:ext cx="9148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2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84" y="365125"/>
            <a:ext cx="5804616" cy="4351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50000" y="1350645"/>
            <a:ext cx="5257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When </a:t>
            </a:r>
            <a:r>
              <a:rPr lang="en-AU" sz="2400" dirty="0">
                <a:solidFill>
                  <a:schemeClr val="accent2"/>
                </a:solidFill>
              </a:rPr>
              <a:t>Samuel</a:t>
            </a:r>
            <a:r>
              <a:rPr lang="en-AU" sz="2400" dirty="0"/>
              <a:t> became old, he made his </a:t>
            </a:r>
            <a:r>
              <a:rPr lang="en-AU" sz="2400" dirty="0">
                <a:solidFill>
                  <a:schemeClr val="accent2"/>
                </a:solidFill>
              </a:rPr>
              <a:t>sons</a:t>
            </a:r>
            <a:r>
              <a:rPr lang="en-AU" sz="2400" dirty="0"/>
              <a:t> </a:t>
            </a:r>
            <a:r>
              <a:rPr lang="en-AU" sz="2400" dirty="0">
                <a:solidFill>
                  <a:schemeClr val="accent1"/>
                </a:solidFill>
              </a:rPr>
              <a:t>judges</a:t>
            </a:r>
            <a:r>
              <a:rPr lang="en-AU" sz="2400" dirty="0"/>
              <a:t> over Israel. </a:t>
            </a:r>
          </a:p>
          <a:p>
            <a:endParaRPr lang="en-AU" sz="2400" dirty="0" smtClean="0"/>
          </a:p>
          <a:p>
            <a:r>
              <a:rPr lang="en-AU" sz="2400" dirty="0" smtClean="0"/>
              <a:t>The </a:t>
            </a:r>
            <a:r>
              <a:rPr lang="en-AU" sz="2400" dirty="0"/>
              <a:t>name of his firstborn </a:t>
            </a:r>
            <a:r>
              <a:rPr lang="en-AU" sz="2400" dirty="0">
                <a:solidFill>
                  <a:schemeClr val="accent2"/>
                </a:solidFill>
              </a:rPr>
              <a:t>son</a:t>
            </a:r>
            <a:r>
              <a:rPr lang="en-AU" sz="2400" dirty="0"/>
              <a:t> was </a:t>
            </a:r>
            <a:r>
              <a:rPr lang="en-AU" sz="2400" dirty="0">
                <a:solidFill>
                  <a:schemeClr val="accent1"/>
                </a:solidFill>
              </a:rPr>
              <a:t>Joel</a:t>
            </a:r>
            <a:r>
              <a:rPr lang="en-AU" sz="2400" dirty="0"/>
              <a:t>, and the name of his </a:t>
            </a:r>
            <a:r>
              <a:rPr lang="en-AU" sz="2400" dirty="0">
                <a:solidFill>
                  <a:schemeClr val="accent2"/>
                </a:solidFill>
              </a:rPr>
              <a:t>second</a:t>
            </a:r>
            <a:r>
              <a:rPr lang="en-AU" sz="2400" dirty="0"/>
              <a:t>, </a:t>
            </a:r>
            <a:r>
              <a:rPr lang="en-AU" sz="2400" dirty="0" err="1"/>
              <a:t>Abijah</a:t>
            </a:r>
            <a:r>
              <a:rPr lang="en-AU" sz="2400" dirty="0"/>
              <a:t>; they were </a:t>
            </a:r>
            <a:r>
              <a:rPr lang="en-AU" sz="2400" dirty="0">
                <a:solidFill>
                  <a:schemeClr val="accent1"/>
                </a:solidFill>
              </a:rPr>
              <a:t>judges</a:t>
            </a:r>
            <a:r>
              <a:rPr lang="en-AU" sz="2400" dirty="0"/>
              <a:t> in Beer-</a:t>
            </a:r>
            <a:r>
              <a:rPr lang="en-AU" sz="2400" dirty="0" err="1"/>
              <a:t>sheba</a:t>
            </a:r>
            <a:r>
              <a:rPr lang="en-AU" sz="2400" dirty="0"/>
              <a:t>. </a:t>
            </a:r>
          </a:p>
          <a:p>
            <a:r>
              <a:rPr lang="en-AU" sz="2400" dirty="0"/>
              <a:t>Yet his </a:t>
            </a:r>
            <a:r>
              <a:rPr lang="en-AU" sz="2400" dirty="0">
                <a:solidFill>
                  <a:schemeClr val="accent2"/>
                </a:solidFill>
              </a:rPr>
              <a:t>sons</a:t>
            </a:r>
            <a:r>
              <a:rPr lang="en-AU" sz="2400" dirty="0"/>
              <a:t> did not follow in his ways, but turned aside after </a:t>
            </a:r>
            <a:r>
              <a:rPr lang="en-AU" sz="2400" dirty="0">
                <a:solidFill>
                  <a:schemeClr val="accent1"/>
                </a:solidFill>
              </a:rPr>
              <a:t>gain</a:t>
            </a:r>
            <a:r>
              <a:rPr lang="en-AU" sz="2400" dirty="0"/>
              <a:t>; they took bribes and perverted </a:t>
            </a:r>
            <a:r>
              <a:rPr lang="en-AU" sz="2400" dirty="0">
                <a:solidFill>
                  <a:schemeClr val="accent1"/>
                </a:solidFill>
              </a:rPr>
              <a:t>justice</a:t>
            </a:r>
            <a:r>
              <a:rPr lang="en-AU" sz="2400" dirty="0"/>
              <a:t>. </a:t>
            </a:r>
            <a:endParaRPr lang="en-AU" sz="2400" dirty="0" smtClean="0"/>
          </a:p>
          <a:p>
            <a:endParaRPr lang="en-AU" sz="2400" dirty="0"/>
          </a:p>
          <a:p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8880" y="673219"/>
            <a:ext cx="488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Reading 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394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84" y="365125"/>
            <a:ext cx="5804616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02401" y="745067"/>
            <a:ext cx="485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Then all the elders of Israel </a:t>
            </a:r>
            <a:r>
              <a:rPr lang="en-AU" sz="2400" dirty="0">
                <a:solidFill>
                  <a:schemeClr val="accent1"/>
                </a:solidFill>
              </a:rPr>
              <a:t>gathered</a:t>
            </a:r>
            <a:r>
              <a:rPr lang="en-AU" sz="2400" dirty="0"/>
              <a:t> together and came to </a:t>
            </a:r>
            <a:r>
              <a:rPr lang="en-AU" sz="2400" dirty="0">
                <a:solidFill>
                  <a:schemeClr val="accent2"/>
                </a:solidFill>
              </a:rPr>
              <a:t>Samuel</a:t>
            </a:r>
            <a:r>
              <a:rPr lang="en-AU" sz="2400" dirty="0"/>
              <a:t> at Ramah, </a:t>
            </a:r>
          </a:p>
          <a:p>
            <a:r>
              <a:rPr lang="en-AU" sz="2400" dirty="0"/>
              <a:t>and </a:t>
            </a:r>
            <a:r>
              <a:rPr lang="en-AU" sz="2400" dirty="0">
                <a:solidFill>
                  <a:schemeClr val="accent2"/>
                </a:solidFill>
              </a:rPr>
              <a:t>said</a:t>
            </a:r>
            <a:r>
              <a:rPr lang="en-AU" sz="2400" dirty="0"/>
              <a:t> to him, “You are old and your </a:t>
            </a:r>
            <a:r>
              <a:rPr lang="en-AU" sz="2400" dirty="0">
                <a:solidFill>
                  <a:schemeClr val="accent2"/>
                </a:solidFill>
              </a:rPr>
              <a:t>sons</a:t>
            </a:r>
            <a:r>
              <a:rPr lang="en-AU" sz="2400" dirty="0"/>
              <a:t> do not follow in your ways; appoint for us, then, a king to </a:t>
            </a:r>
            <a:r>
              <a:rPr lang="en-AU" sz="2400" dirty="0">
                <a:solidFill>
                  <a:schemeClr val="accent1"/>
                </a:solidFill>
              </a:rPr>
              <a:t>govern</a:t>
            </a:r>
            <a:r>
              <a:rPr lang="en-AU" sz="2400" dirty="0"/>
              <a:t> us, like other nations.” </a:t>
            </a:r>
          </a:p>
          <a:p>
            <a:r>
              <a:rPr lang="en-AU" sz="2400" dirty="0"/>
              <a:t>But the thing displeased </a:t>
            </a:r>
            <a:r>
              <a:rPr lang="en-AU" sz="2400" dirty="0">
                <a:solidFill>
                  <a:schemeClr val="accent2"/>
                </a:solidFill>
              </a:rPr>
              <a:t>Samuel</a:t>
            </a:r>
            <a:r>
              <a:rPr lang="en-AU" sz="2400" dirty="0"/>
              <a:t> when they said, “Give us a king to </a:t>
            </a:r>
            <a:r>
              <a:rPr lang="en-AU" sz="2400" dirty="0">
                <a:solidFill>
                  <a:schemeClr val="accent1"/>
                </a:solidFill>
              </a:rPr>
              <a:t>govern</a:t>
            </a:r>
            <a:r>
              <a:rPr lang="en-AU" sz="2400" dirty="0"/>
              <a:t> us.” </a:t>
            </a:r>
            <a:r>
              <a:rPr lang="en-AU" sz="2400" dirty="0">
                <a:solidFill>
                  <a:schemeClr val="accent2"/>
                </a:solidFill>
              </a:rPr>
              <a:t>Samuel</a:t>
            </a:r>
            <a:r>
              <a:rPr lang="en-AU" sz="2400" dirty="0"/>
              <a:t> prayed to the LORD,</a:t>
            </a:r>
          </a:p>
        </p:txBody>
      </p:sp>
    </p:spTree>
    <p:extLst>
      <p:ext uri="{BB962C8B-B14F-4D97-AF65-F5344CB8AC3E}">
        <p14:creationId xmlns:p14="http://schemas.microsoft.com/office/powerpoint/2010/main" val="17552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84" y="365125"/>
            <a:ext cx="5804616" cy="4351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48880" y="673219"/>
            <a:ext cx="4881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Reading 2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88723" y="1389185"/>
            <a:ext cx="51347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And the crowd came together again, </a:t>
            </a:r>
            <a:r>
              <a:rPr lang="en-AU" sz="2400" dirty="0">
                <a:solidFill>
                  <a:schemeClr val="accent2"/>
                </a:solidFill>
              </a:rPr>
              <a:t>so </a:t>
            </a:r>
            <a:r>
              <a:rPr lang="en-AU" sz="2400" dirty="0"/>
              <a:t>that they could not even eat. </a:t>
            </a:r>
          </a:p>
          <a:p>
            <a:r>
              <a:rPr lang="en-AU" sz="2400" dirty="0"/>
              <a:t>When his family heard it, they went out to restrain him, for people were saying, “He has gone out of his mind.” </a:t>
            </a:r>
          </a:p>
          <a:p>
            <a:r>
              <a:rPr lang="en-AU" sz="2400" dirty="0"/>
              <a:t>And the </a:t>
            </a:r>
            <a:r>
              <a:rPr lang="en-AU" sz="2400" dirty="0">
                <a:solidFill>
                  <a:schemeClr val="accent2"/>
                </a:solidFill>
              </a:rPr>
              <a:t>scribes </a:t>
            </a:r>
            <a:r>
              <a:rPr lang="en-AU" sz="2400" dirty="0"/>
              <a:t>who came down from </a:t>
            </a:r>
            <a:r>
              <a:rPr lang="en-AU" sz="2400" dirty="0">
                <a:solidFill>
                  <a:schemeClr val="accent1"/>
                </a:solidFill>
              </a:rPr>
              <a:t>Jerusalem</a:t>
            </a:r>
            <a:r>
              <a:rPr lang="en-AU" sz="2400" dirty="0"/>
              <a:t> </a:t>
            </a:r>
            <a:r>
              <a:rPr lang="en-AU" sz="2400" dirty="0">
                <a:solidFill>
                  <a:schemeClr val="accent2"/>
                </a:solidFill>
              </a:rPr>
              <a:t>said</a:t>
            </a:r>
            <a:r>
              <a:rPr lang="en-AU" sz="2400" dirty="0"/>
              <a:t>, “He has </a:t>
            </a:r>
            <a:r>
              <a:rPr lang="en-AU" sz="2400" dirty="0" err="1"/>
              <a:t>Beelzebul</a:t>
            </a:r>
            <a:r>
              <a:rPr lang="en-AU" sz="2400" dirty="0"/>
              <a:t>, and by the ruler of the demons he casts out demons.” </a:t>
            </a:r>
          </a:p>
        </p:txBody>
      </p:sp>
    </p:spTree>
    <p:extLst>
      <p:ext uri="{BB962C8B-B14F-4D97-AF65-F5344CB8AC3E}">
        <p14:creationId xmlns:p14="http://schemas.microsoft.com/office/powerpoint/2010/main" val="137586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84" y="365125"/>
            <a:ext cx="5804616" cy="43513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35969" y="422980"/>
            <a:ext cx="51347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And </a:t>
            </a:r>
            <a:r>
              <a:rPr lang="en-AU" sz="2400" dirty="0"/>
              <a:t>he called them to him, and </a:t>
            </a:r>
            <a:r>
              <a:rPr lang="en-AU" sz="2400" dirty="0">
                <a:solidFill>
                  <a:schemeClr val="accent2"/>
                </a:solidFill>
              </a:rPr>
              <a:t>spoke </a:t>
            </a:r>
            <a:r>
              <a:rPr lang="en-AU" sz="2400" dirty="0"/>
              <a:t>to them in parables, “How can </a:t>
            </a:r>
            <a:r>
              <a:rPr lang="en-AU" sz="2400" dirty="0">
                <a:solidFill>
                  <a:schemeClr val="accent2"/>
                </a:solidFill>
              </a:rPr>
              <a:t>Satan</a:t>
            </a:r>
            <a:r>
              <a:rPr lang="en-AU" sz="2400" dirty="0"/>
              <a:t> cast out </a:t>
            </a:r>
            <a:r>
              <a:rPr lang="en-AU" sz="2400" dirty="0">
                <a:solidFill>
                  <a:schemeClr val="accent2"/>
                </a:solidFill>
              </a:rPr>
              <a:t>Satan</a:t>
            </a:r>
            <a:r>
              <a:rPr lang="en-AU" sz="2400" dirty="0"/>
              <a:t>? </a:t>
            </a:r>
          </a:p>
          <a:p>
            <a:r>
              <a:rPr lang="en-AU" sz="2400" dirty="0"/>
              <a:t>If a kingdom is divided against itself, that kingdom cannot </a:t>
            </a:r>
            <a:r>
              <a:rPr lang="en-AU" sz="2400" dirty="0">
                <a:solidFill>
                  <a:schemeClr val="accent2"/>
                </a:solidFill>
              </a:rPr>
              <a:t>stand</a:t>
            </a:r>
            <a:r>
              <a:rPr lang="en-AU" sz="2400" dirty="0"/>
              <a:t>. </a:t>
            </a:r>
          </a:p>
          <a:p>
            <a:r>
              <a:rPr lang="en-AU" sz="2400" dirty="0"/>
              <a:t>And if a house is divided against itself, that house will not be able to </a:t>
            </a:r>
            <a:r>
              <a:rPr lang="en-AU" sz="2400" dirty="0">
                <a:solidFill>
                  <a:schemeClr val="accent2"/>
                </a:solidFill>
              </a:rPr>
              <a:t>stand</a:t>
            </a:r>
            <a:r>
              <a:rPr lang="en-AU" sz="2400" dirty="0"/>
              <a:t>. </a:t>
            </a:r>
          </a:p>
          <a:p>
            <a:r>
              <a:rPr lang="en-AU" sz="2400" dirty="0"/>
              <a:t>And if </a:t>
            </a:r>
            <a:r>
              <a:rPr lang="en-AU" sz="2400" dirty="0">
                <a:solidFill>
                  <a:schemeClr val="accent2"/>
                </a:solidFill>
              </a:rPr>
              <a:t>Satan </a:t>
            </a:r>
            <a:r>
              <a:rPr lang="en-AU" sz="2400" dirty="0"/>
              <a:t>has risen up against himself and is divided, he cannot </a:t>
            </a:r>
            <a:r>
              <a:rPr lang="en-AU" sz="2400" dirty="0">
                <a:solidFill>
                  <a:schemeClr val="accent2"/>
                </a:solidFill>
              </a:rPr>
              <a:t>stand</a:t>
            </a:r>
            <a:r>
              <a:rPr lang="en-AU" sz="2400" dirty="0"/>
              <a:t>, but his end has come. </a:t>
            </a:r>
          </a:p>
          <a:p>
            <a:r>
              <a:rPr lang="en-AU" sz="2400" dirty="0"/>
              <a:t>But no one can enter a </a:t>
            </a:r>
            <a:r>
              <a:rPr lang="en-AU" sz="2400" dirty="0">
                <a:solidFill>
                  <a:schemeClr val="accent2"/>
                </a:solidFill>
              </a:rPr>
              <a:t>strong</a:t>
            </a:r>
            <a:r>
              <a:rPr lang="en-AU" sz="2400" dirty="0"/>
              <a:t> man’s house and plunder his property without first tying up the </a:t>
            </a:r>
            <a:r>
              <a:rPr lang="en-AU" sz="2400" dirty="0">
                <a:solidFill>
                  <a:schemeClr val="accent2"/>
                </a:solidFill>
              </a:rPr>
              <a:t>strong</a:t>
            </a:r>
            <a:r>
              <a:rPr lang="en-AU" sz="2400" dirty="0"/>
              <a:t> man; then indeed the house can be plundered. </a:t>
            </a:r>
          </a:p>
        </p:txBody>
      </p:sp>
    </p:spTree>
    <p:extLst>
      <p:ext uri="{BB962C8B-B14F-4D97-AF65-F5344CB8AC3E}">
        <p14:creationId xmlns:p14="http://schemas.microsoft.com/office/powerpoint/2010/main" val="38881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329680" y="1690688"/>
            <a:ext cx="531706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“Truly I tell you, people will be forgiven for their </a:t>
            </a:r>
            <a:r>
              <a:rPr lang="en-AU" sz="2400" dirty="0">
                <a:solidFill>
                  <a:schemeClr val="accent2"/>
                </a:solidFill>
              </a:rPr>
              <a:t>sins</a:t>
            </a:r>
            <a:r>
              <a:rPr lang="en-AU" sz="2400" dirty="0"/>
              <a:t> and whatever blasphemies they utter; </a:t>
            </a:r>
          </a:p>
          <a:p>
            <a:r>
              <a:rPr lang="en-AU" sz="2400" dirty="0"/>
              <a:t>but whoever blasphemes against the Holy </a:t>
            </a:r>
            <a:r>
              <a:rPr lang="en-AU" sz="2400" dirty="0">
                <a:solidFill>
                  <a:schemeClr val="accent2"/>
                </a:solidFill>
              </a:rPr>
              <a:t>Spirit</a:t>
            </a:r>
            <a:r>
              <a:rPr lang="en-AU" sz="2400" dirty="0"/>
              <a:t> can never have forgiveness, but is </a:t>
            </a:r>
            <a:r>
              <a:rPr lang="en-AU" sz="2400" dirty="0">
                <a:solidFill>
                  <a:schemeClr val="accent1"/>
                </a:solidFill>
              </a:rPr>
              <a:t>guilty</a:t>
            </a:r>
            <a:r>
              <a:rPr lang="en-AU" sz="2400" dirty="0"/>
              <a:t> of an eternal </a:t>
            </a:r>
            <a:r>
              <a:rPr lang="en-AU" sz="2400" dirty="0">
                <a:solidFill>
                  <a:schemeClr val="accent2"/>
                </a:solidFill>
              </a:rPr>
              <a:t>sin</a:t>
            </a:r>
            <a:r>
              <a:rPr lang="en-AU" sz="2400" dirty="0"/>
              <a:t>”— </a:t>
            </a:r>
          </a:p>
          <a:p>
            <a:r>
              <a:rPr lang="en-AU" sz="2400" dirty="0"/>
              <a:t>for they had said, “He has an unclean </a:t>
            </a:r>
            <a:r>
              <a:rPr lang="en-AU" sz="2400" dirty="0">
                <a:solidFill>
                  <a:schemeClr val="accent2"/>
                </a:solidFill>
              </a:rPr>
              <a:t>spirit</a:t>
            </a:r>
            <a:r>
              <a:rPr lang="en-AU" sz="2400" dirty="0"/>
              <a:t>.” </a:t>
            </a:r>
          </a:p>
          <a:p>
            <a:r>
              <a:rPr lang="en-AU" sz="2400" dirty="0"/>
              <a:t>Then his mother and his brothers came; and </a:t>
            </a:r>
            <a:r>
              <a:rPr lang="en-AU" sz="2400" dirty="0">
                <a:solidFill>
                  <a:schemeClr val="accent2"/>
                </a:solidFill>
              </a:rPr>
              <a:t>standing</a:t>
            </a:r>
            <a:r>
              <a:rPr lang="en-AU" sz="2400" dirty="0"/>
              <a:t> outside, they </a:t>
            </a:r>
            <a:r>
              <a:rPr lang="en-AU" sz="2400" dirty="0">
                <a:solidFill>
                  <a:schemeClr val="accent2"/>
                </a:solidFill>
              </a:rPr>
              <a:t>sent</a:t>
            </a:r>
            <a:r>
              <a:rPr lang="en-AU" sz="2400" dirty="0"/>
              <a:t> to him and called him. </a:t>
            </a:r>
          </a:p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84" y="365125"/>
            <a:ext cx="580461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2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84" y="365125"/>
            <a:ext cx="5804616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02400" y="745067"/>
            <a:ext cx="5317067" cy="55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77056" y="531707"/>
            <a:ext cx="54831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A crowd was </a:t>
            </a:r>
            <a:r>
              <a:rPr lang="en-AU" sz="2400" dirty="0">
                <a:solidFill>
                  <a:schemeClr val="accent2"/>
                </a:solidFill>
              </a:rPr>
              <a:t>sitting</a:t>
            </a:r>
            <a:r>
              <a:rPr lang="en-AU" sz="2400" dirty="0" smtClean="0"/>
              <a:t> around him; and they </a:t>
            </a:r>
            <a:r>
              <a:rPr lang="en-AU" sz="2400" dirty="0" smtClean="0">
                <a:solidFill>
                  <a:schemeClr val="accent2"/>
                </a:solidFill>
              </a:rPr>
              <a:t>said</a:t>
            </a:r>
            <a:r>
              <a:rPr lang="en-AU" sz="2400" dirty="0" smtClean="0"/>
              <a:t> to him, “Your mother and your brothers and </a:t>
            </a:r>
            <a:r>
              <a:rPr lang="en-AU" sz="2400" dirty="0">
                <a:solidFill>
                  <a:schemeClr val="accent2"/>
                </a:solidFill>
              </a:rPr>
              <a:t>sisters</a:t>
            </a:r>
            <a:r>
              <a:rPr lang="en-AU" sz="2400" dirty="0" smtClean="0"/>
              <a:t> are outside, asking for you.” </a:t>
            </a:r>
          </a:p>
          <a:p>
            <a:r>
              <a:rPr lang="en-AU" sz="2400" dirty="0" smtClean="0"/>
              <a:t>And he replied, “Who are my mother and my brothers?” </a:t>
            </a:r>
          </a:p>
          <a:p>
            <a:r>
              <a:rPr lang="en-AU" sz="2400" dirty="0" smtClean="0"/>
              <a:t> </a:t>
            </a:r>
          </a:p>
          <a:p>
            <a:r>
              <a:rPr lang="en-AU" sz="2400" dirty="0" smtClean="0"/>
              <a:t>And looking at those who </a:t>
            </a:r>
            <a:r>
              <a:rPr lang="en-AU" sz="2400" dirty="0">
                <a:solidFill>
                  <a:schemeClr val="accent2"/>
                </a:solidFill>
              </a:rPr>
              <a:t>sat</a:t>
            </a:r>
            <a:r>
              <a:rPr lang="en-AU" sz="2400" dirty="0" smtClean="0"/>
              <a:t> around him, he said, “Here are my mother and my brothers! </a:t>
            </a:r>
          </a:p>
          <a:p>
            <a:r>
              <a:rPr lang="en-AU" sz="2400" dirty="0" smtClean="0"/>
              <a:t>Whoever does the will of </a:t>
            </a:r>
            <a:r>
              <a:rPr lang="en-AU" sz="2400" dirty="0">
                <a:solidFill>
                  <a:schemeClr val="accent1"/>
                </a:solidFill>
              </a:rPr>
              <a:t>God</a:t>
            </a:r>
            <a:r>
              <a:rPr lang="en-AU" sz="2400" dirty="0" smtClean="0"/>
              <a:t> is my brother and </a:t>
            </a:r>
            <a:r>
              <a:rPr lang="en-AU" sz="2400" dirty="0">
                <a:solidFill>
                  <a:schemeClr val="accent2"/>
                </a:solidFill>
              </a:rPr>
              <a:t>sister</a:t>
            </a:r>
            <a:r>
              <a:rPr lang="en-AU" sz="2400" dirty="0" smtClean="0"/>
              <a:t> and mother.”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69253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423</Words>
  <Application>Microsoft Macintosh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2020-08-25T05:59:39Z</dcterms:created>
  <dcterms:modified xsi:type="dcterms:W3CDTF">2020-08-25T06:32:30Z</dcterms:modified>
</cp:coreProperties>
</file>