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5"/>
    <p:restoredTop sz="50063"/>
  </p:normalViewPr>
  <p:slideViewPr>
    <p:cSldViewPr snapToGrid="0" snapToObjects="1">
      <p:cViewPr varScale="1">
        <p:scale>
          <a:sx n="66" d="100"/>
          <a:sy n="66" d="100"/>
        </p:scale>
        <p:origin x="856" y="19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D7C35-52BF-B742-AB82-5E23D81AE0F7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9FAD3-7904-FC42-9C99-112777F0D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8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FAD3-7904-FC42-9C99-112777F0DF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0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FAD3-7904-FC42-9C99-112777F0DF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5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4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1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6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E7D5-7702-EA40-8112-EE3FC8E853CA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E12B8-F334-C14E-A9C0-19C5EB6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9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0"/>
            <a:ext cx="9148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123"/>
            <a:ext cx="10515600" cy="535984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Ascribe to the LORD</a:t>
            </a:r>
            <a:r>
              <a:rPr lang="en-AU" dirty="0"/>
              <a:t>, O heavenly beings, 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Ascribe to the LORD </a:t>
            </a:r>
            <a:r>
              <a:rPr lang="en-AU" dirty="0"/>
              <a:t>glory</a:t>
            </a:r>
            <a:r>
              <a:rPr lang="en-AU" dirty="0">
                <a:solidFill>
                  <a:schemeClr val="accent1"/>
                </a:solidFill>
              </a:rPr>
              <a:t> </a:t>
            </a:r>
            <a:r>
              <a:rPr lang="en-AU" dirty="0"/>
              <a:t>and strength. 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Ascribe to the LORD </a:t>
            </a:r>
            <a:r>
              <a:rPr lang="en-AU" dirty="0"/>
              <a:t>the glory of his name; </a:t>
            </a:r>
          </a:p>
          <a:p>
            <a:pPr marL="0" indent="0">
              <a:buNone/>
            </a:pPr>
            <a:r>
              <a:rPr lang="en-AU" dirty="0"/>
              <a:t>worship the LORD in holy </a:t>
            </a:r>
            <a:r>
              <a:rPr lang="en-AU" dirty="0" err="1"/>
              <a:t>splendor</a:t>
            </a:r>
            <a:r>
              <a:rPr lang="en-A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079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123"/>
            <a:ext cx="10515600" cy="535984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voice of the LORD </a:t>
            </a:r>
            <a:r>
              <a:rPr lang="en-AU" dirty="0"/>
              <a:t>is over the waters; </a:t>
            </a:r>
          </a:p>
          <a:p>
            <a:pPr marL="0" indent="0">
              <a:buNone/>
            </a:pPr>
            <a:r>
              <a:rPr lang="en-AU" dirty="0"/>
              <a:t>the God of glory thunders, </a:t>
            </a:r>
          </a:p>
          <a:p>
            <a:pPr marL="0" indent="0">
              <a:buNone/>
            </a:pPr>
            <a:r>
              <a:rPr lang="en-AU" dirty="0"/>
              <a:t>the LORD, over mighty waters. 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voice of the LORD </a:t>
            </a:r>
            <a:r>
              <a:rPr lang="en-AU" dirty="0"/>
              <a:t>is powerful; 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voice of the LORD </a:t>
            </a:r>
            <a:r>
              <a:rPr lang="en-AU" dirty="0"/>
              <a:t>is full of majesty. </a:t>
            </a:r>
          </a:p>
        </p:txBody>
      </p:sp>
    </p:spTree>
    <p:extLst>
      <p:ext uri="{BB962C8B-B14F-4D97-AF65-F5344CB8AC3E}">
        <p14:creationId xmlns:p14="http://schemas.microsoft.com/office/powerpoint/2010/main" val="210331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123"/>
            <a:ext cx="10515600" cy="535984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voice of the LORD </a:t>
            </a:r>
            <a:r>
              <a:rPr lang="en-AU" dirty="0"/>
              <a:t>breaks the cedars; </a:t>
            </a:r>
          </a:p>
          <a:p>
            <a:pPr marL="0" indent="0">
              <a:buNone/>
            </a:pPr>
            <a:r>
              <a:rPr lang="en-AU" dirty="0"/>
              <a:t>the LORD breaks the cedars of Lebanon. </a:t>
            </a:r>
          </a:p>
          <a:p>
            <a:pPr marL="0" indent="0">
              <a:buNone/>
            </a:pPr>
            <a:r>
              <a:rPr lang="en-AU" dirty="0"/>
              <a:t>He makes Lebanon skip like a calf, </a:t>
            </a:r>
          </a:p>
          <a:p>
            <a:pPr marL="0" indent="0">
              <a:buNone/>
            </a:pPr>
            <a:r>
              <a:rPr lang="en-AU" dirty="0"/>
              <a:t>and </a:t>
            </a:r>
            <a:r>
              <a:rPr lang="en-AU" dirty="0" err="1"/>
              <a:t>Sirion</a:t>
            </a:r>
            <a:r>
              <a:rPr lang="en-AU" dirty="0"/>
              <a:t> like a young wild ox. </a:t>
            </a:r>
          </a:p>
        </p:txBody>
      </p:sp>
    </p:spTree>
    <p:extLst>
      <p:ext uri="{BB962C8B-B14F-4D97-AF65-F5344CB8AC3E}">
        <p14:creationId xmlns:p14="http://schemas.microsoft.com/office/powerpoint/2010/main" val="193996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123"/>
            <a:ext cx="10515600" cy="535984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voice of the LORD </a:t>
            </a:r>
            <a:r>
              <a:rPr lang="en-AU" dirty="0"/>
              <a:t>flashes forth flames of fire. 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voice of the LORD </a:t>
            </a:r>
            <a:r>
              <a:rPr lang="en-AU" dirty="0"/>
              <a:t>shakes the wilderness; </a:t>
            </a:r>
          </a:p>
          <a:p>
            <a:pPr marL="0" indent="0">
              <a:buNone/>
            </a:pPr>
            <a:r>
              <a:rPr lang="en-AU" dirty="0"/>
              <a:t>the LORD shakes the wilderness of </a:t>
            </a:r>
            <a:r>
              <a:rPr lang="en-AU" dirty="0" err="1"/>
              <a:t>Kadesh</a:t>
            </a:r>
            <a:r>
              <a:rPr lang="en-A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456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123"/>
            <a:ext cx="10515600" cy="535984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voice of the LORD </a:t>
            </a:r>
            <a:r>
              <a:rPr lang="en-AU" dirty="0"/>
              <a:t>causes the oaks to whirl, </a:t>
            </a:r>
          </a:p>
          <a:p>
            <a:pPr marL="0" indent="0">
              <a:buNone/>
            </a:pPr>
            <a:r>
              <a:rPr lang="en-AU" dirty="0"/>
              <a:t>and strips the forest bare; </a:t>
            </a:r>
          </a:p>
          <a:p>
            <a:pPr marL="0" indent="0">
              <a:buNone/>
            </a:pPr>
            <a:r>
              <a:rPr lang="en-AU" dirty="0"/>
              <a:t>and in his temple all say, “Glory!” </a:t>
            </a:r>
          </a:p>
        </p:txBody>
      </p:sp>
    </p:spTree>
    <p:extLst>
      <p:ext uri="{BB962C8B-B14F-4D97-AF65-F5344CB8AC3E}">
        <p14:creationId xmlns:p14="http://schemas.microsoft.com/office/powerpoint/2010/main" val="48029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123"/>
            <a:ext cx="10515600" cy="535984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LORD sits enthroned </a:t>
            </a:r>
            <a:r>
              <a:rPr lang="en-AU" dirty="0"/>
              <a:t>over the flood; </a:t>
            </a:r>
          </a:p>
          <a:p>
            <a:pPr marL="0" indent="0">
              <a:buNone/>
            </a:pPr>
            <a:r>
              <a:rPr lang="en-AU" dirty="0">
                <a:solidFill>
                  <a:schemeClr val="accent1"/>
                </a:solidFill>
              </a:rPr>
              <a:t>the LORD sits enthroned </a:t>
            </a:r>
            <a:r>
              <a:rPr lang="en-AU" dirty="0"/>
              <a:t>as king forever. </a:t>
            </a:r>
          </a:p>
          <a:p>
            <a:pPr marL="0" indent="0">
              <a:buNone/>
            </a:pPr>
            <a:r>
              <a:rPr lang="en-AU" dirty="0"/>
              <a:t>May the LORD give strength to his people! </a:t>
            </a:r>
          </a:p>
          <a:p>
            <a:pPr marL="0" indent="0">
              <a:buNone/>
            </a:pPr>
            <a:r>
              <a:rPr lang="en-AU" dirty="0"/>
              <a:t>May the LORD bless his people with peace!</a:t>
            </a:r>
          </a:p>
        </p:txBody>
      </p:sp>
    </p:spTree>
    <p:extLst>
      <p:ext uri="{BB962C8B-B14F-4D97-AF65-F5344CB8AC3E}">
        <p14:creationId xmlns:p14="http://schemas.microsoft.com/office/powerpoint/2010/main" val="202790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199</Words>
  <Application>Microsoft Macintosh PowerPoint</Application>
  <PresentationFormat>Widescreen</PresentationFormat>
  <Paragraphs>25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2020-08-18T06:05:42Z</dcterms:created>
  <dcterms:modified xsi:type="dcterms:W3CDTF">2020-08-18T06:11:14Z</dcterms:modified>
</cp:coreProperties>
</file>